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Oswald Bold" charset="1" panose="00000800000000000000"/>
      <p:regular r:id="rId31"/>
    </p:embeddedFont>
    <p:embeddedFont>
      <p:font typeface="DM Sans" charset="1" panose="00000000000000000000"/>
      <p:regular r:id="rId32"/>
    </p:embeddedFont>
    <p:embeddedFont>
      <p:font typeface="DM Sans Bold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14395" y="4793486"/>
            <a:ext cx="9659209" cy="190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1"/>
              </a:lnSpc>
            </a:pPr>
            <a:r>
              <a:rPr lang="en-US" sz="5551" spc="544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TECNOLOGÍA DE LA </a:t>
            </a:r>
            <a:r>
              <a:rPr lang="en-US" sz="5551" spc="544">
                <a:solidFill>
                  <a:srgbClr val="649163"/>
                </a:solidFill>
                <a:latin typeface="Oswald Bold"/>
                <a:ea typeface="Oswald Bold"/>
                <a:cs typeface="Oswald Bold"/>
                <a:sym typeface="Oswald Bold"/>
              </a:rPr>
              <a:t>COMUNICACIÓN POLÍTICA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6347" y="3710568"/>
            <a:ext cx="981530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PLAN DE CREACIÓN VISUAL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6214" y="1396094"/>
            <a:ext cx="8207406" cy="7494812"/>
          </a:xfrm>
          <a:custGeom>
            <a:avLst/>
            <a:gdLst/>
            <a:ahLst/>
            <a:cxnLst/>
            <a:rect r="r" b="b" t="t" l="l"/>
            <a:pathLst>
              <a:path h="7494812" w="8207406">
                <a:moveTo>
                  <a:pt x="0" y="0"/>
                </a:moveTo>
                <a:lnTo>
                  <a:pt x="8207406" y="0"/>
                </a:lnTo>
                <a:lnTo>
                  <a:pt x="8207406" y="7494812"/>
                </a:lnTo>
                <a:lnTo>
                  <a:pt x="0" y="7494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60600" y="3484724"/>
            <a:ext cx="8831668" cy="3301454"/>
          </a:xfrm>
          <a:custGeom>
            <a:avLst/>
            <a:gdLst/>
            <a:ahLst/>
            <a:cxnLst/>
            <a:rect r="r" b="b" t="t" l="l"/>
            <a:pathLst>
              <a:path h="3301454" w="8831668">
                <a:moveTo>
                  <a:pt x="0" y="0"/>
                </a:moveTo>
                <a:lnTo>
                  <a:pt x="8831668" y="0"/>
                </a:lnTo>
                <a:lnTo>
                  <a:pt x="8831668" y="3301454"/>
                </a:lnTo>
                <a:lnTo>
                  <a:pt x="0" y="3301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439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5826" y="2739445"/>
            <a:ext cx="16596348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JORGE PAVÉZ ES EMPATÍA, ESCUCHA ATENTA, ALEGRÍA, CARIÑO, EL FUTURO/AHORA, ENTRE OTRAS.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5826" y="6691112"/>
            <a:ext cx="16596348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JORGE PAVÉZ TAMBIÉN ES SERIEDAD, PROFESIONALISMO, COMPROMISO REAL.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63077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4658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14616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1796" y="3684270"/>
            <a:ext cx="16011233" cy="447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5"/>
              </a:lnSpc>
            </a:pPr>
            <a:r>
              <a:rPr lang="en-US" sz="6489" spc="635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¿QUÉ MÁS PUEDE SER JORGE PAVÉZ? </a:t>
            </a:r>
          </a:p>
          <a:p>
            <a:pPr algn="ctr">
              <a:lnSpc>
                <a:spcPts val="8955"/>
              </a:lnSpc>
            </a:pPr>
          </a:p>
          <a:p>
            <a:pPr algn="ctr">
              <a:lnSpc>
                <a:spcPts val="8955"/>
              </a:lnSpc>
            </a:pPr>
            <a:r>
              <a:rPr lang="en-US" sz="6489" spc="635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EXPERIENCIAS INTERNACIONALES DE LA COMUNICACIÓN POLÍTICA MULTIMODAL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648" y="405320"/>
            <a:ext cx="12825656" cy="9392587"/>
          </a:xfrm>
          <a:custGeom>
            <a:avLst/>
            <a:gdLst/>
            <a:ahLst/>
            <a:cxnLst/>
            <a:rect r="r" b="b" t="t" l="l"/>
            <a:pathLst>
              <a:path h="9392587" w="12825656">
                <a:moveTo>
                  <a:pt x="0" y="0"/>
                </a:moveTo>
                <a:lnTo>
                  <a:pt x="12825655" y="0"/>
                </a:lnTo>
                <a:lnTo>
                  <a:pt x="12825655" y="9392587"/>
                </a:lnTo>
                <a:lnTo>
                  <a:pt x="0" y="939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1975" y="4060200"/>
            <a:ext cx="4600231" cy="1622596"/>
          </a:xfrm>
          <a:custGeom>
            <a:avLst/>
            <a:gdLst/>
            <a:ahLst/>
            <a:cxnLst/>
            <a:rect r="r" b="b" t="t" l="l"/>
            <a:pathLst>
              <a:path h="1622596" w="4600231">
                <a:moveTo>
                  <a:pt x="0" y="0"/>
                </a:moveTo>
                <a:lnTo>
                  <a:pt x="4600231" y="0"/>
                </a:lnTo>
                <a:lnTo>
                  <a:pt x="4600231" y="1622595"/>
                </a:lnTo>
                <a:lnTo>
                  <a:pt x="0" y="1622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3955" y="798958"/>
            <a:ext cx="15920090" cy="8689083"/>
          </a:xfrm>
          <a:custGeom>
            <a:avLst/>
            <a:gdLst/>
            <a:ahLst/>
            <a:cxnLst/>
            <a:rect r="r" b="b" t="t" l="l"/>
            <a:pathLst>
              <a:path h="8689083" w="15920090">
                <a:moveTo>
                  <a:pt x="0" y="0"/>
                </a:moveTo>
                <a:lnTo>
                  <a:pt x="15920090" y="0"/>
                </a:lnTo>
                <a:lnTo>
                  <a:pt x="15920090" y="8689084"/>
                </a:lnTo>
                <a:lnTo>
                  <a:pt x="0" y="8689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21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1892" y="609982"/>
            <a:ext cx="15344216" cy="9067037"/>
          </a:xfrm>
          <a:custGeom>
            <a:avLst/>
            <a:gdLst/>
            <a:ahLst/>
            <a:cxnLst/>
            <a:rect r="r" b="b" t="t" l="l"/>
            <a:pathLst>
              <a:path h="9067037" w="15344216">
                <a:moveTo>
                  <a:pt x="0" y="0"/>
                </a:moveTo>
                <a:lnTo>
                  <a:pt x="15344216" y="0"/>
                </a:lnTo>
                <a:lnTo>
                  <a:pt x="15344216" y="9067036"/>
                </a:lnTo>
                <a:lnTo>
                  <a:pt x="0" y="9067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3537" y="1879317"/>
            <a:ext cx="16480926" cy="6528367"/>
          </a:xfrm>
          <a:custGeom>
            <a:avLst/>
            <a:gdLst/>
            <a:ahLst/>
            <a:cxnLst/>
            <a:rect r="r" b="b" t="t" l="l"/>
            <a:pathLst>
              <a:path h="6528367" w="16480926">
                <a:moveTo>
                  <a:pt x="0" y="0"/>
                </a:moveTo>
                <a:lnTo>
                  <a:pt x="16480926" y="0"/>
                </a:lnTo>
                <a:lnTo>
                  <a:pt x="16480926" y="6528366"/>
                </a:lnTo>
                <a:lnTo>
                  <a:pt x="0" y="6528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3287" y="628968"/>
            <a:ext cx="16001426" cy="9029063"/>
          </a:xfrm>
          <a:custGeom>
            <a:avLst/>
            <a:gdLst/>
            <a:ahLst/>
            <a:cxnLst/>
            <a:rect r="r" b="b" t="t" l="l"/>
            <a:pathLst>
              <a:path h="9029063" w="16001426">
                <a:moveTo>
                  <a:pt x="0" y="0"/>
                </a:moveTo>
                <a:lnTo>
                  <a:pt x="16001426" y="0"/>
                </a:lnTo>
                <a:lnTo>
                  <a:pt x="16001426" y="9029064"/>
                </a:lnTo>
                <a:lnTo>
                  <a:pt x="0" y="902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7495" y="3396305"/>
            <a:ext cx="9610044" cy="1948998"/>
            <a:chOff x="0" y="0"/>
            <a:chExt cx="3682024" cy="746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57495" y="5825029"/>
            <a:ext cx="9610044" cy="1948998"/>
            <a:chOff x="0" y="0"/>
            <a:chExt cx="3682024" cy="746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4209" y="509084"/>
            <a:ext cx="12396896" cy="207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3999" spc="391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LA FOTOGRAFÍA COMO TECNOLOGÍA DE LA COMUNICACIÓN POLÍTICA EN LA CAMPAÑA VIRTUAL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08899" y="3624745"/>
            <a:ext cx="7002249" cy="114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-Humanización del candidato</a:t>
            </a:r>
          </a:p>
          <a:p>
            <a:pPr algn="just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-Construcción Visual de “Lo Local”</a:t>
            </a:r>
          </a:p>
          <a:p>
            <a:pPr algn="just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-Estética y mensaje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08899" y="6158086"/>
            <a:ext cx="7132181" cy="114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La fotografía nos permite construir y controlar la narrativa visual que buscamos transmitir.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815394" y="489874"/>
            <a:ext cx="4296549" cy="9570246"/>
            <a:chOff x="0" y="0"/>
            <a:chExt cx="1131601" cy="25205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685197" y="3956423"/>
            <a:ext cx="6274345" cy="3517228"/>
          </a:xfrm>
          <a:custGeom>
            <a:avLst/>
            <a:gdLst/>
            <a:ahLst/>
            <a:cxnLst/>
            <a:rect r="r" b="b" t="t" l="l"/>
            <a:pathLst>
              <a:path h="3517228" w="6274345">
                <a:moveTo>
                  <a:pt x="0" y="0"/>
                </a:moveTo>
                <a:lnTo>
                  <a:pt x="6274346" y="0"/>
                </a:lnTo>
                <a:lnTo>
                  <a:pt x="6274346" y="3517228"/>
                </a:lnTo>
                <a:lnTo>
                  <a:pt x="0" y="3517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71" t="-9288" r="-9357" b="-7298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0877" y="534718"/>
            <a:ext cx="15846245" cy="9217565"/>
          </a:xfrm>
          <a:custGeom>
            <a:avLst/>
            <a:gdLst/>
            <a:ahLst/>
            <a:cxnLst/>
            <a:rect r="r" b="b" t="t" l="l"/>
            <a:pathLst>
              <a:path h="9217565" w="15846245">
                <a:moveTo>
                  <a:pt x="0" y="0"/>
                </a:moveTo>
                <a:lnTo>
                  <a:pt x="15846246" y="0"/>
                </a:lnTo>
                <a:lnTo>
                  <a:pt x="15846246" y="9217564"/>
                </a:lnTo>
                <a:lnTo>
                  <a:pt x="0" y="921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9490" y="3027045"/>
            <a:ext cx="16549020" cy="415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LO ÚNICO QUE TIENE JORGE PAVÉZ, ES LO QUE LA GENTE PERCIBE DE EL. </a:t>
            </a:r>
          </a:p>
          <a:p>
            <a:pPr algn="ctr">
              <a:lnSpc>
                <a:spcPts val="5519"/>
              </a:lnSpc>
            </a:pPr>
          </a:p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NADIE TE VA A CONOCER PROFUNDAMENTE COMO TU FAMILIA.</a:t>
            </a:r>
          </a:p>
          <a:p>
            <a:pPr algn="ctr">
              <a:lnSpc>
                <a:spcPts val="5519"/>
              </a:lnSpc>
            </a:pPr>
          </a:p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LA COMUNICACIÓN POLÍTICA EFECTIVA: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7590517"/>
            <a:ext cx="18288000" cy="968407"/>
          </a:xfrm>
          <a:custGeom>
            <a:avLst/>
            <a:gdLst/>
            <a:ahLst/>
            <a:cxnLst/>
            <a:rect r="r" b="b" t="t" l="l"/>
            <a:pathLst>
              <a:path h="968407" w="18288000">
                <a:moveTo>
                  <a:pt x="0" y="0"/>
                </a:moveTo>
                <a:lnTo>
                  <a:pt x="18288000" y="0"/>
                </a:lnTo>
                <a:lnTo>
                  <a:pt x="18288000" y="968408"/>
                </a:lnTo>
                <a:lnTo>
                  <a:pt x="0" y="96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5991" y="2217722"/>
            <a:ext cx="17027592" cy="5967766"/>
          </a:xfrm>
          <a:custGeom>
            <a:avLst/>
            <a:gdLst/>
            <a:ahLst/>
            <a:cxnLst/>
            <a:rect r="r" b="b" t="t" l="l"/>
            <a:pathLst>
              <a:path h="5967766" w="17027592">
                <a:moveTo>
                  <a:pt x="0" y="0"/>
                </a:moveTo>
                <a:lnTo>
                  <a:pt x="17027593" y="0"/>
                </a:lnTo>
                <a:lnTo>
                  <a:pt x="17027593" y="5967765"/>
                </a:lnTo>
                <a:lnTo>
                  <a:pt x="0" y="5967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3755" y="171838"/>
            <a:ext cx="13700490" cy="9943325"/>
          </a:xfrm>
          <a:custGeom>
            <a:avLst/>
            <a:gdLst/>
            <a:ahLst/>
            <a:cxnLst/>
            <a:rect r="r" b="b" t="t" l="l"/>
            <a:pathLst>
              <a:path h="9943325" w="13700490">
                <a:moveTo>
                  <a:pt x="0" y="0"/>
                </a:moveTo>
                <a:lnTo>
                  <a:pt x="13700490" y="0"/>
                </a:lnTo>
                <a:lnTo>
                  <a:pt x="13700490" y="9943324"/>
                </a:lnTo>
                <a:lnTo>
                  <a:pt x="0" y="9943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7309" y="0"/>
            <a:ext cx="13133382" cy="10287000"/>
          </a:xfrm>
          <a:custGeom>
            <a:avLst/>
            <a:gdLst/>
            <a:ahLst/>
            <a:cxnLst/>
            <a:rect r="r" b="b" t="t" l="l"/>
            <a:pathLst>
              <a:path h="10287000" w="13133382">
                <a:moveTo>
                  <a:pt x="0" y="0"/>
                </a:moveTo>
                <a:lnTo>
                  <a:pt x="13133382" y="0"/>
                </a:lnTo>
                <a:lnTo>
                  <a:pt x="13133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1" t="0" r="-1021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9332" y="0"/>
            <a:ext cx="12289336" cy="10287000"/>
          </a:xfrm>
          <a:custGeom>
            <a:avLst/>
            <a:gdLst/>
            <a:ahLst/>
            <a:cxnLst/>
            <a:rect r="r" b="b" t="t" l="l"/>
            <a:pathLst>
              <a:path h="10287000" w="12289336">
                <a:moveTo>
                  <a:pt x="0" y="0"/>
                </a:moveTo>
                <a:lnTo>
                  <a:pt x="12289336" y="0"/>
                </a:lnTo>
                <a:lnTo>
                  <a:pt x="122893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4209" y="509084"/>
            <a:ext cx="9869417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3999" spc="391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LA FOTOGRAFÍA COMO ELEMENTO DE LA COMUNICACIÓN MULTIMODAL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685197" y="3956423"/>
            <a:ext cx="6274345" cy="3517228"/>
          </a:xfrm>
          <a:custGeom>
            <a:avLst/>
            <a:gdLst/>
            <a:ahLst/>
            <a:cxnLst/>
            <a:rect r="r" b="b" t="t" l="l"/>
            <a:pathLst>
              <a:path h="3517228" w="6274345">
                <a:moveTo>
                  <a:pt x="0" y="0"/>
                </a:moveTo>
                <a:lnTo>
                  <a:pt x="6274346" y="0"/>
                </a:lnTo>
                <a:lnTo>
                  <a:pt x="6274346" y="3517228"/>
                </a:lnTo>
                <a:lnTo>
                  <a:pt x="0" y="351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71" t="-9288" r="-9357" b="-729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57495" y="3396305"/>
            <a:ext cx="9610044" cy="1948998"/>
            <a:chOff x="0" y="0"/>
            <a:chExt cx="3682024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57495" y="5825029"/>
            <a:ext cx="9610044" cy="1948998"/>
            <a:chOff x="0" y="0"/>
            <a:chExt cx="3682024" cy="7467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908899" y="3624745"/>
            <a:ext cx="7002249" cy="152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Elementos de comunicación política:</a:t>
            </a:r>
          </a:p>
          <a:p>
            <a:pPr algn="just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Imagen </a:t>
            </a:r>
          </a:p>
          <a:p>
            <a:pPr algn="just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Video</a:t>
            </a:r>
          </a:p>
          <a:p>
            <a:pPr algn="just" marL="477229" indent="-238614" lvl="1">
              <a:lnSpc>
                <a:spcPts val="3050"/>
              </a:lnSpc>
              <a:spcBef>
                <a:spcPct val="0"/>
              </a:spcBef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Texto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08899" y="6158086"/>
            <a:ext cx="7132181" cy="75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La posibilidad de la celebrificación de un candidato.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240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170" y="4665134"/>
            <a:ext cx="4384238" cy="3879856"/>
          </a:xfrm>
          <a:custGeom>
            <a:avLst/>
            <a:gdLst/>
            <a:ahLst/>
            <a:cxnLst/>
            <a:rect r="r" b="b" t="t" l="l"/>
            <a:pathLst>
              <a:path h="3879856" w="4384238">
                <a:moveTo>
                  <a:pt x="0" y="0"/>
                </a:moveTo>
                <a:lnTo>
                  <a:pt x="4384237" y="0"/>
                </a:lnTo>
                <a:lnTo>
                  <a:pt x="4384237" y="3879857"/>
                </a:lnTo>
                <a:lnTo>
                  <a:pt x="0" y="3879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87780" y="4665134"/>
            <a:ext cx="4630105" cy="3879856"/>
          </a:xfrm>
          <a:custGeom>
            <a:avLst/>
            <a:gdLst/>
            <a:ahLst/>
            <a:cxnLst/>
            <a:rect r="r" b="b" t="t" l="l"/>
            <a:pathLst>
              <a:path h="3879856" w="4630105">
                <a:moveTo>
                  <a:pt x="0" y="0"/>
                </a:moveTo>
                <a:lnTo>
                  <a:pt x="4630104" y="0"/>
                </a:lnTo>
                <a:lnTo>
                  <a:pt x="4630104" y="3879857"/>
                </a:lnTo>
                <a:lnTo>
                  <a:pt x="0" y="3879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85256" y="4665134"/>
            <a:ext cx="4131523" cy="3879856"/>
          </a:xfrm>
          <a:custGeom>
            <a:avLst/>
            <a:gdLst/>
            <a:ahLst/>
            <a:cxnLst/>
            <a:rect r="r" b="b" t="t" l="l"/>
            <a:pathLst>
              <a:path h="3879856" w="4131523">
                <a:moveTo>
                  <a:pt x="0" y="0"/>
                </a:moveTo>
                <a:lnTo>
                  <a:pt x="4131523" y="0"/>
                </a:lnTo>
                <a:lnTo>
                  <a:pt x="4131523" y="3879857"/>
                </a:lnTo>
                <a:lnTo>
                  <a:pt x="0" y="3879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28361" y="4674279"/>
            <a:ext cx="4426507" cy="3870712"/>
          </a:xfrm>
          <a:custGeom>
            <a:avLst/>
            <a:gdLst/>
            <a:ahLst/>
            <a:cxnLst/>
            <a:rect r="r" b="b" t="t" l="l"/>
            <a:pathLst>
              <a:path h="3870712" w="4426507">
                <a:moveTo>
                  <a:pt x="0" y="0"/>
                </a:moveTo>
                <a:lnTo>
                  <a:pt x="4426506" y="0"/>
                </a:lnTo>
                <a:lnTo>
                  <a:pt x="4426506" y="3870712"/>
                </a:lnTo>
                <a:lnTo>
                  <a:pt x="0" y="3870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649163"/>
                </a:solidFill>
                <a:latin typeface="Oswald Bold"/>
                <a:ea typeface="Oswald Bold"/>
                <a:cs typeface="Oswald Bold"/>
                <a:sym typeface="Oswald Bold"/>
              </a:rPr>
              <a:t>INSTAGRAM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7192" y="3494650"/>
            <a:ext cx="13973616" cy="68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542"/>
              </a:lnSpc>
              <a:spcBef>
                <a:spcPct val="0"/>
              </a:spcBef>
            </a:pPr>
            <a:r>
              <a:rPr lang="en-US" sz="4016" spc="393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¿Qué va a transmitir la imagen de Jorge Pavez?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77993" y="285862"/>
            <a:ext cx="11369311" cy="1342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31"/>
              </a:lnSpc>
            </a:pPr>
            <a:r>
              <a:rPr lang="en-US" sz="7921" spc="77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FEED ADVERSARIOS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7645" y="1883830"/>
            <a:ext cx="9424214" cy="7472907"/>
          </a:xfrm>
          <a:custGeom>
            <a:avLst/>
            <a:gdLst/>
            <a:ahLst/>
            <a:cxnLst/>
            <a:rect r="r" b="b" t="t" l="l"/>
            <a:pathLst>
              <a:path h="7472907" w="9424214">
                <a:moveTo>
                  <a:pt x="0" y="0"/>
                </a:moveTo>
                <a:lnTo>
                  <a:pt x="9424214" y="0"/>
                </a:lnTo>
                <a:lnTo>
                  <a:pt x="9424214" y="7472907"/>
                </a:lnTo>
                <a:lnTo>
                  <a:pt x="0" y="747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24321" y="1883830"/>
            <a:ext cx="8427470" cy="7562504"/>
          </a:xfrm>
          <a:custGeom>
            <a:avLst/>
            <a:gdLst/>
            <a:ahLst/>
            <a:cxnLst/>
            <a:rect r="r" b="b" t="t" l="l"/>
            <a:pathLst>
              <a:path h="7562504" w="8427470">
                <a:moveTo>
                  <a:pt x="0" y="0"/>
                </a:moveTo>
                <a:lnTo>
                  <a:pt x="8427470" y="0"/>
                </a:lnTo>
                <a:lnTo>
                  <a:pt x="8427470" y="7562504"/>
                </a:lnTo>
                <a:lnTo>
                  <a:pt x="0" y="7562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38056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378" y="1254019"/>
            <a:ext cx="6207629" cy="7778963"/>
          </a:xfrm>
          <a:custGeom>
            <a:avLst/>
            <a:gdLst/>
            <a:ahLst/>
            <a:cxnLst/>
            <a:rect r="r" b="b" t="t" l="l"/>
            <a:pathLst>
              <a:path h="7778963" w="6207629">
                <a:moveTo>
                  <a:pt x="0" y="0"/>
                </a:moveTo>
                <a:lnTo>
                  <a:pt x="6207629" y="0"/>
                </a:lnTo>
                <a:lnTo>
                  <a:pt x="6207629" y="7778962"/>
                </a:lnTo>
                <a:lnTo>
                  <a:pt x="0" y="777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5702" y="259230"/>
            <a:ext cx="4221601" cy="4586829"/>
          </a:xfrm>
          <a:custGeom>
            <a:avLst/>
            <a:gdLst/>
            <a:ahLst/>
            <a:cxnLst/>
            <a:rect r="r" b="b" t="t" l="l"/>
            <a:pathLst>
              <a:path h="4586829" w="4221601">
                <a:moveTo>
                  <a:pt x="0" y="0"/>
                </a:moveTo>
                <a:lnTo>
                  <a:pt x="4221601" y="0"/>
                </a:lnTo>
                <a:lnTo>
                  <a:pt x="4221601" y="4586829"/>
                </a:lnTo>
                <a:lnTo>
                  <a:pt x="0" y="458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26999" y="259230"/>
            <a:ext cx="4445381" cy="3580502"/>
          </a:xfrm>
          <a:custGeom>
            <a:avLst/>
            <a:gdLst/>
            <a:ahLst/>
            <a:cxnLst/>
            <a:rect r="r" b="b" t="t" l="l"/>
            <a:pathLst>
              <a:path h="3580502" w="4445381">
                <a:moveTo>
                  <a:pt x="0" y="0"/>
                </a:moveTo>
                <a:lnTo>
                  <a:pt x="4445381" y="0"/>
                </a:lnTo>
                <a:lnTo>
                  <a:pt x="4445381" y="3580502"/>
                </a:lnTo>
                <a:lnTo>
                  <a:pt x="0" y="3580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743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20888" y="4986005"/>
            <a:ext cx="3706111" cy="5015657"/>
          </a:xfrm>
          <a:custGeom>
            <a:avLst/>
            <a:gdLst/>
            <a:ahLst/>
            <a:cxnLst/>
            <a:rect r="r" b="b" t="t" l="l"/>
            <a:pathLst>
              <a:path h="5015657" w="3706111">
                <a:moveTo>
                  <a:pt x="0" y="0"/>
                </a:moveTo>
                <a:lnTo>
                  <a:pt x="3706111" y="0"/>
                </a:lnTo>
                <a:lnTo>
                  <a:pt x="3706111" y="5015658"/>
                </a:lnTo>
                <a:lnTo>
                  <a:pt x="0" y="5015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615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68957" y="4028204"/>
            <a:ext cx="4590343" cy="5973459"/>
          </a:xfrm>
          <a:custGeom>
            <a:avLst/>
            <a:gdLst/>
            <a:ahLst/>
            <a:cxnLst/>
            <a:rect r="r" b="b" t="t" l="l"/>
            <a:pathLst>
              <a:path h="5973459" w="4590343">
                <a:moveTo>
                  <a:pt x="0" y="0"/>
                </a:moveTo>
                <a:lnTo>
                  <a:pt x="4590343" y="0"/>
                </a:lnTo>
                <a:lnTo>
                  <a:pt x="4590343" y="5973459"/>
                </a:lnTo>
                <a:lnTo>
                  <a:pt x="0" y="5973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0105" y="1660725"/>
            <a:ext cx="8289581" cy="6965551"/>
          </a:xfrm>
          <a:custGeom>
            <a:avLst/>
            <a:gdLst/>
            <a:ahLst/>
            <a:cxnLst/>
            <a:rect r="r" b="b" t="t" l="l"/>
            <a:pathLst>
              <a:path h="6965551" w="8289581">
                <a:moveTo>
                  <a:pt x="0" y="0"/>
                </a:moveTo>
                <a:lnTo>
                  <a:pt x="8289581" y="0"/>
                </a:lnTo>
                <a:lnTo>
                  <a:pt x="8289581" y="6965550"/>
                </a:lnTo>
                <a:lnTo>
                  <a:pt x="0" y="6965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1581" y="1394841"/>
            <a:ext cx="7187719" cy="7497318"/>
          </a:xfrm>
          <a:custGeom>
            <a:avLst/>
            <a:gdLst/>
            <a:ahLst/>
            <a:cxnLst/>
            <a:rect r="r" b="b" t="t" l="l"/>
            <a:pathLst>
              <a:path h="7497318" w="7187719">
                <a:moveTo>
                  <a:pt x="0" y="0"/>
                </a:moveTo>
                <a:lnTo>
                  <a:pt x="7187719" y="0"/>
                </a:lnTo>
                <a:lnTo>
                  <a:pt x="7187719" y="7497318"/>
                </a:lnTo>
                <a:lnTo>
                  <a:pt x="0" y="7497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6754" y="1453997"/>
            <a:ext cx="6606573" cy="7379006"/>
          </a:xfrm>
          <a:custGeom>
            <a:avLst/>
            <a:gdLst/>
            <a:ahLst/>
            <a:cxnLst/>
            <a:rect r="r" b="b" t="t" l="l"/>
            <a:pathLst>
              <a:path h="7379006" w="6606573">
                <a:moveTo>
                  <a:pt x="0" y="0"/>
                </a:moveTo>
                <a:lnTo>
                  <a:pt x="6606573" y="0"/>
                </a:lnTo>
                <a:lnTo>
                  <a:pt x="6606573" y="7379006"/>
                </a:lnTo>
                <a:lnTo>
                  <a:pt x="0" y="737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52467" y="490084"/>
            <a:ext cx="9306833" cy="9306833"/>
          </a:xfrm>
          <a:custGeom>
            <a:avLst/>
            <a:gdLst/>
            <a:ahLst/>
            <a:cxnLst/>
            <a:rect r="r" b="b" t="t" l="l"/>
            <a:pathLst>
              <a:path h="9306833" w="9306833">
                <a:moveTo>
                  <a:pt x="0" y="0"/>
                </a:moveTo>
                <a:lnTo>
                  <a:pt x="9306833" y="0"/>
                </a:lnTo>
                <a:lnTo>
                  <a:pt x="9306833" y="9306832"/>
                </a:lnTo>
                <a:lnTo>
                  <a:pt x="0" y="9306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123" y="658124"/>
            <a:ext cx="18109754" cy="888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8"/>
              </a:lnSpc>
            </a:pPr>
            <a:r>
              <a:rPr lang="en-US" sz="5129" spc="502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¿A QUÉ NOS ENFRENTAMOS? </a:t>
            </a:r>
          </a:p>
          <a:p>
            <a:pPr algn="ctr">
              <a:lnSpc>
                <a:spcPts val="7078"/>
              </a:lnSpc>
            </a:pPr>
          </a:p>
          <a:p>
            <a:pPr algn="ctr">
              <a:lnSpc>
                <a:spcPts val="7078"/>
              </a:lnSpc>
            </a:pPr>
            <a:r>
              <a:rPr lang="en-US" sz="5129" spc="502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NI GUIDO NI EDINSON TIENEN UN DISEÑO PROFESIONAL DE COMUNICACIÓN POLÍTICA. </a:t>
            </a:r>
          </a:p>
          <a:p>
            <a:pPr algn="ctr">
              <a:lnSpc>
                <a:spcPts val="7078"/>
              </a:lnSpc>
            </a:pPr>
          </a:p>
          <a:p>
            <a:pPr algn="ctr">
              <a:lnSpc>
                <a:spcPts val="7078"/>
              </a:lnSpc>
            </a:pPr>
            <a:r>
              <a:rPr lang="en-US" sz="5129" spc="502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DA CUENTA DE ELLO QUE SUS TIEMPOS DE PUBLICACIÓN SON ERRÁTICOS, NO SIGUEN UNA LÍNEA, RESPONDEN A LA CONTINGENCIA. </a:t>
            </a:r>
          </a:p>
          <a:p>
            <a:pPr algn="ctr">
              <a:lnSpc>
                <a:spcPts val="7078"/>
              </a:lnSpc>
            </a:pPr>
          </a:p>
          <a:p>
            <a:pPr algn="ctr">
              <a:lnSpc>
                <a:spcPts val="7078"/>
              </a:lnSpc>
            </a:pPr>
            <a:r>
              <a:rPr lang="en-US" sz="5129" spc="502">
                <a:solidFill>
                  <a:srgbClr val="207905"/>
                </a:solidFill>
                <a:latin typeface="Oswald Bold"/>
                <a:ea typeface="Oswald Bold"/>
                <a:cs typeface="Oswald Bold"/>
                <a:sym typeface="Oswald Bold"/>
              </a:rPr>
              <a:t>EXCESO DE PUBLICACIONES.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DAGN5Cozqck</dc:identifier>
  <dcterms:modified xsi:type="dcterms:W3CDTF">2011-08-01T06:04:30Z</dcterms:modified>
  <cp:revision>1</cp:revision>
  <dc:title>Comunicación Política Visual</dc:title>
</cp:coreProperties>
</file>